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99038-01DD-48E7-B125-EFF2146DDA05}" type="datetimeFigureOut">
              <a:rPr lang="en-US" smtClean="0"/>
              <a:pPr/>
              <a:t>23-May-20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03E6C9-2481-498F-B2A2-2C5A02A1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71678"/>
            <a:ext cx="7772400" cy="4246826"/>
          </a:xfrm>
        </p:spPr>
        <p:txBody>
          <a:bodyPr/>
          <a:lstStyle/>
          <a:p>
            <a:r>
              <a:rPr lang="sr-Cyrl-RS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ПРВОАПРИЛСКИ КЛОВНОВИ</a:t>
            </a:r>
            <a:r>
              <a:rPr lang="en-GB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GB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GB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GB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sr-Cyrl-R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Учитељица : Даница петровић-станисављевић</a:t>
            </a:r>
            <a:r>
              <a:rPr lang="en-GB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GB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71480"/>
            <a:ext cx="2300278" cy="1771656"/>
          </a:xfrm>
        </p:spPr>
        <p:txBody>
          <a:bodyPr/>
          <a:lstStyle/>
          <a:p>
            <a:r>
              <a:rPr lang="en-GB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IV/1</a:t>
            </a:r>
          </a:p>
          <a:p>
            <a:endParaRPr lang="en-US" sz="5400" dirty="0">
              <a:solidFill>
                <a:srgbClr val="0000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085964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Симона Зубац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642918"/>
            <a:ext cx="4414858" cy="5886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943088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Мила Кнежевић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85728"/>
            <a:ext cx="3854638" cy="641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371716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Димитрије Мијајловић</a:t>
            </a:r>
            <a:b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758" y="330170"/>
            <a:ext cx="4211828" cy="6313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228840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Јован Мишковић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428604"/>
            <a:ext cx="4714908" cy="6228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1857388" cy="642942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Лазар Вуковић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928670"/>
            <a:ext cx="5786478" cy="5372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300278" cy="702358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Јана Вуковић</a:t>
            </a:r>
            <a:b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571480"/>
            <a:ext cx="4486296" cy="5792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2300278" cy="785818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Наташа Партонић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5641" y="388813"/>
            <a:ext cx="4655383" cy="5967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2157402" cy="857256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Андреј Ракић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428604"/>
            <a:ext cx="4857784" cy="5981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157402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Вукашин Ивковић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85728"/>
            <a:ext cx="4429156" cy="6497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657468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Дијана Живојиновић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357166"/>
            <a:ext cx="4283266" cy="6170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414" y="428604"/>
            <a:ext cx="2571768" cy="428628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Вук Арсић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7269498" cy="514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Михајло</a:t>
            </a:r>
            <a:b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Бурић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Dada\Desktop\viber_slika_2020-05-18_10-44-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0385" y="365360"/>
            <a:ext cx="4643547" cy="620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24" cy="1140736"/>
          </a:xfrm>
        </p:spPr>
        <p:txBody>
          <a:bodyPr/>
          <a:lstStyle/>
          <a:p>
            <a:r>
              <a:rPr lang="sr-Cyrl-RS" sz="2800" dirty="0" smtClean="0"/>
              <a:t>На јединствен начин обележили смо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r-Cyrl-RS" sz="2800" dirty="0" smtClean="0"/>
              <a:t>1.</a:t>
            </a:r>
            <a:r>
              <a:rPr lang="en-US" sz="2800" dirty="0" smtClean="0"/>
              <a:t> </a:t>
            </a:r>
            <a:r>
              <a:rPr lang="sr-Cyrl-RS" sz="2800" dirty="0" smtClean="0"/>
              <a:t>април</a:t>
            </a:r>
            <a:r>
              <a:rPr lang="en-US" sz="2800" dirty="0" smtClean="0"/>
              <a:t> </a:t>
            </a:r>
            <a:r>
              <a:rPr lang="sr-Cyrl-RS" sz="2800" dirty="0" smtClean="0"/>
              <a:t>-</a:t>
            </a:r>
            <a:r>
              <a:rPr lang="en-US" sz="2800" dirty="0" smtClean="0"/>
              <a:t> </a:t>
            </a:r>
            <a:r>
              <a:rPr lang="sr-Cyrl-RS" sz="2800" dirty="0" smtClean="0"/>
              <a:t>Дан шале</a:t>
            </a:r>
            <a:r>
              <a:rPr lang="en-US" sz="2800" dirty="0" smtClean="0"/>
              <a:t>.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Размишљајте </a:t>
            </a:r>
            <a:r>
              <a:rPr lang="sr-Cyrl-RS" sz="2800" dirty="0" smtClean="0"/>
              <a:t>позитивно!</a:t>
            </a:r>
            <a:endParaRPr lang="en-US" sz="2800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2165684" cy="4572000"/>
          </a:xfr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857364"/>
            <a:ext cx="2131860" cy="4500594"/>
          </a:xfrm>
          <a:prstGeom prst="rect">
            <a:avLst/>
          </a:prstGeom>
        </p:spPr>
      </p:pic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71612"/>
            <a:ext cx="2301055" cy="4857784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5929322" y="1071546"/>
            <a:ext cx="500066" cy="500066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143272" cy="500066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Вук Танасић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165" y="261883"/>
            <a:ext cx="4625611" cy="6167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2928958" cy="571504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Александар Петровић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21579"/>
            <a:ext cx="6689215" cy="501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443154" cy="773796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Маријана Ружановић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pic>
        <p:nvPicPr>
          <p:cNvPr id="7" name="Content Placeholder 6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42852"/>
            <a:ext cx="4357718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943220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Уна Дамјановић</a:t>
            </a:r>
            <a:b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452" y="357166"/>
            <a:ext cx="4401637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2571768" cy="785818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Уна Дамјановић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pic>
        <p:nvPicPr>
          <p:cNvPr id="4" name="Content Placeholder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758" y="285728"/>
            <a:ext cx="4426142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514592" cy="773796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Андријана Бабић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pic>
        <p:nvPicPr>
          <p:cNvPr id="4" name="Content Placeholder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357166"/>
            <a:ext cx="4572031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085964" cy="914400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Анђелина Ђорђевић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428604"/>
            <a:ext cx="4214842" cy="6178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74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Verdana</vt:lpstr>
      <vt:lpstr>Wingdings</vt:lpstr>
      <vt:lpstr>Wingdings 2</vt:lpstr>
      <vt:lpstr>Wingdings 3</vt:lpstr>
      <vt:lpstr>Metro</vt:lpstr>
      <vt:lpstr>ПРВОАПРИЛСКИ КЛОВНОВИ  Учитељица : Даница петровић-станисављевић </vt:lpstr>
      <vt:lpstr>Вук Арсић</vt:lpstr>
      <vt:lpstr>Вук Танасић</vt:lpstr>
      <vt:lpstr>Александар Петровић</vt:lpstr>
      <vt:lpstr>Маријана Ружановић </vt:lpstr>
      <vt:lpstr>Уна Дамјановић </vt:lpstr>
      <vt:lpstr>Уна Дамјановић </vt:lpstr>
      <vt:lpstr>Андријана Бабић </vt:lpstr>
      <vt:lpstr>Анђелина Ђорђевић</vt:lpstr>
      <vt:lpstr>Симона Зубац</vt:lpstr>
      <vt:lpstr>Мила Кнежевић</vt:lpstr>
      <vt:lpstr>Димитрије Мијајловић </vt:lpstr>
      <vt:lpstr>Јован Мишковић </vt:lpstr>
      <vt:lpstr>Лазар Вуковић </vt:lpstr>
      <vt:lpstr>Јана Вуковић </vt:lpstr>
      <vt:lpstr>Наташа Партонић</vt:lpstr>
      <vt:lpstr>Андреј Ракић</vt:lpstr>
      <vt:lpstr>Вукашин Ивковић</vt:lpstr>
      <vt:lpstr>Дијана Живојиновић</vt:lpstr>
      <vt:lpstr>Михајло Бурић</vt:lpstr>
      <vt:lpstr>На јединствен начин обележили смо  1. април - Дан шале. Размишљајте позитивно!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ПРВОАПРИЛСКИ КЛОВНОВИ</dc:title>
  <dc:creator>Dada</dc:creator>
  <cp:lastModifiedBy>b k</cp:lastModifiedBy>
  <cp:revision>13</cp:revision>
  <dcterms:created xsi:type="dcterms:W3CDTF">2020-04-03T10:18:43Z</dcterms:created>
  <dcterms:modified xsi:type="dcterms:W3CDTF">2020-05-23T20:20:08Z</dcterms:modified>
</cp:coreProperties>
</file>